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A2A53-C94F-4EBD-B620-FDCAFFE8D7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B6BFE5F-6918-4C4D-A3CD-86A895A639D3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Plenário 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(Corpo de Conselheiros – 18 membros)</a:t>
          </a:r>
        </a:p>
      </dgm:t>
    </dgm:pt>
    <dgm:pt modelId="{5989CD50-5E00-4563-AEEA-5D03BAB1722B}" type="parTrans" cxnId="{FE1E68E3-7F05-46B5-9BA8-4F0D2907426A}">
      <dgm:prSet/>
      <dgm:spPr/>
      <dgm:t>
        <a:bodyPr/>
        <a:lstStyle/>
        <a:p>
          <a:endParaRPr lang="pt-BR"/>
        </a:p>
      </dgm:t>
    </dgm:pt>
    <dgm:pt modelId="{9C03657C-2654-42FC-84A2-4CC61FA4FA3A}" type="sibTrans" cxnId="{FE1E68E3-7F05-46B5-9BA8-4F0D2907426A}">
      <dgm:prSet/>
      <dgm:spPr/>
      <dgm:t>
        <a:bodyPr/>
        <a:lstStyle/>
        <a:p>
          <a:endParaRPr lang="pt-BR"/>
        </a:p>
      </dgm:t>
    </dgm:pt>
    <dgm:pt modelId="{F7AF7C58-B66D-4E1E-B660-0F28F160C3A4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Diretoria Executiva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- Presidente (a)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- Secretário (a)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- Tesoureiro (a)</a:t>
          </a:r>
        </a:p>
      </dgm:t>
    </dgm:pt>
    <dgm:pt modelId="{09B50C29-BF30-4BA0-8B7D-B0FE3CA38FFC}" type="parTrans" cxnId="{174E977D-8303-46A9-AB20-467204E40E2B}">
      <dgm:prSet/>
      <dgm:spPr/>
      <dgm:t>
        <a:bodyPr/>
        <a:lstStyle/>
        <a:p>
          <a:endParaRPr lang="pt-BR"/>
        </a:p>
      </dgm:t>
    </dgm:pt>
    <dgm:pt modelId="{3196377E-380F-4E89-A4B8-9FC911F85E4F}" type="sibTrans" cxnId="{174E977D-8303-46A9-AB20-467204E40E2B}">
      <dgm:prSet/>
      <dgm:spPr/>
      <dgm:t>
        <a:bodyPr/>
        <a:lstStyle/>
        <a:p>
          <a:endParaRPr lang="pt-BR"/>
        </a:p>
      </dgm:t>
    </dgm:pt>
    <dgm:pt modelId="{EAA5ADF2-EDB8-4648-945A-52CA73E77587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Funcionários (Jurídico, fiscalização, atendimento)</a:t>
          </a:r>
        </a:p>
      </dgm:t>
    </dgm:pt>
    <dgm:pt modelId="{79583BDE-E6C1-49B4-9B58-56CB591FEE4D}" type="parTrans" cxnId="{0EB73027-AC1F-43FD-9E1A-1A2878E82738}">
      <dgm:prSet/>
      <dgm:spPr/>
      <dgm:t>
        <a:bodyPr/>
        <a:lstStyle/>
        <a:p>
          <a:endParaRPr lang="pt-BR"/>
        </a:p>
      </dgm:t>
    </dgm:pt>
    <dgm:pt modelId="{65145D70-30BB-4C7E-AC65-4ED5AAE17F07}" type="sibTrans" cxnId="{0EB73027-AC1F-43FD-9E1A-1A2878E82738}">
      <dgm:prSet/>
      <dgm:spPr/>
      <dgm:t>
        <a:bodyPr/>
        <a:lstStyle/>
        <a:p>
          <a:endParaRPr lang="pt-BR"/>
        </a:p>
      </dgm:t>
    </dgm:pt>
    <dgm:pt modelId="{7524689A-50E1-4936-87B4-594367C0FE16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da Diretoria Executiva</a:t>
          </a:r>
          <a:endParaRPr lang="pt-BR" sz="1300" dirty="0"/>
        </a:p>
      </dgm:t>
    </dgm:pt>
    <dgm:pt modelId="{6CA3B1D6-E770-49A4-B237-7590DB6E5A4C}" type="parTrans" cxnId="{366937CD-966D-4D3A-B2F9-5CA4B62B5696}">
      <dgm:prSet/>
      <dgm:spPr/>
      <dgm:t>
        <a:bodyPr/>
        <a:lstStyle/>
        <a:p>
          <a:endParaRPr lang="pt-BR"/>
        </a:p>
      </dgm:t>
    </dgm:pt>
    <dgm:pt modelId="{82623A44-EE4D-4D57-820C-C530048489B7}" type="sibTrans" cxnId="{366937CD-966D-4D3A-B2F9-5CA4B62B5696}">
      <dgm:prSet/>
      <dgm:spPr/>
      <dgm:t>
        <a:bodyPr/>
        <a:lstStyle/>
        <a:p>
          <a:endParaRPr lang="pt-BR"/>
        </a:p>
      </dgm:t>
    </dgm:pt>
    <dgm:pt modelId="{7E327DC5-EC47-4ECF-9A5D-95C1ECE50ABE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Comissões Permanentes e Provisórias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(CPL, CORED, COREFI, CTC..) </a:t>
          </a:r>
        </a:p>
      </dgm:t>
    </dgm:pt>
    <dgm:pt modelId="{2A748B43-7477-4260-B97B-E043334502B2}" type="parTrans" cxnId="{73B7B5DF-3074-4C98-9050-AD1657B8B354}">
      <dgm:prSet/>
      <dgm:spPr/>
      <dgm:t>
        <a:bodyPr/>
        <a:lstStyle/>
        <a:p>
          <a:endParaRPr lang="pt-BR"/>
        </a:p>
      </dgm:t>
    </dgm:pt>
    <dgm:pt modelId="{D86EA53F-5F4F-4A56-B705-1D94AC20A404}" type="sibTrans" cxnId="{73B7B5DF-3074-4C98-9050-AD1657B8B354}">
      <dgm:prSet/>
      <dgm:spPr/>
      <dgm:t>
        <a:bodyPr/>
        <a:lstStyle/>
        <a:p>
          <a:endParaRPr lang="pt-BR"/>
        </a:p>
      </dgm:t>
    </dgm:pt>
    <dgm:pt modelId="{6CA24284-D62E-4D1D-9FD4-E0D86663C9F7}">
      <dgm:prSet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do Corpo de Conselheiros</a:t>
          </a:r>
        </a:p>
      </dgm:t>
    </dgm:pt>
    <dgm:pt modelId="{30E0F5C4-9548-40FA-BF0E-FDDAEBBD9792}" type="parTrans" cxnId="{531EF6DB-6E11-4371-9BCE-2C21228DF03C}">
      <dgm:prSet/>
      <dgm:spPr/>
      <dgm:t>
        <a:bodyPr/>
        <a:lstStyle/>
        <a:p>
          <a:endParaRPr lang="pt-BR"/>
        </a:p>
      </dgm:t>
    </dgm:pt>
    <dgm:pt modelId="{E7788A63-A1E2-439F-AE19-C4742B09E898}" type="sibTrans" cxnId="{531EF6DB-6E11-4371-9BCE-2C21228DF03C}">
      <dgm:prSet/>
      <dgm:spPr/>
      <dgm:t>
        <a:bodyPr/>
        <a:lstStyle/>
        <a:p>
          <a:endParaRPr lang="pt-BR"/>
        </a:p>
      </dgm:t>
    </dgm:pt>
    <dgm:pt modelId="{3F854071-FB21-46F9-8F78-231E180B8590}">
      <dgm:prSet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Jurídica e Contábil</a:t>
          </a:r>
        </a:p>
      </dgm:t>
    </dgm:pt>
    <dgm:pt modelId="{B556E6A9-7C62-4FCB-BDCC-271D8F3B6347}" type="parTrans" cxnId="{809751E4-985F-4CBD-A705-5C0FE06EE4E6}">
      <dgm:prSet/>
      <dgm:spPr/>
      <dgm:t>
        <a:bodyPr/>
        <a:lstStyle/>
        <a:p>
          <a:endParaRPr lang="pt-BR"/>
        </a:p>
      </dgm:t>
    </dgm:pt>
    <dgm:pt modelId="{1407D50F-6B8F-4249-8063-468A8CE41F42}" type="sibTrans" cxnId="{809751E4-985F-4CBD-A705-5C0FE06EE4E6}">
      <dgm:prSet/>
      <dgm:spPr/>
      <dgm:t>
        <a:bodyPr/>
        <a:lstStyle/>
        <a:p>
          <a:endParaRPr lang="pt-BR"/>
        </a:p>
      </dgm:t>
    </dgm:pt>
    <dgm:pt modelId="{E93702D5-9192-40C3-9441-998DC3A18C15}">
      <dgm:prSet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Prestadores de Serviços </a:t>
          </a:r>
        </a:p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(Informática, Serviços Gerais)</a:t>
          </a:r>
        </a:p>
      </dgm:t>
    </dgm:pt>
    <dgm:pt modelId="{AD995C3B-9EEC-4E01-A91F-DB128BAC94AD}" type="parTrans" cxnId="{E8122EF4-F850-4D78-BC22-6AD73BF825FE}">
      <dgm:prSet/>
      <dgm:spPr/>
      <dgm:t>
        <a:bodyPr/>
        <a:lstStyle/>
        <a:p>
          <a:endParaRPr lang="pt-BR"/>
        </a:p>
      </dgm:t>
    </dgm:pt>
    <dgm:pt modelId="{0EB6AEB5-CFA1-4E8C-ABF7-E4E88BA5862D}" type="sibTrans" cxnId="{E8122EF4-F850-4D78-BC22-6AD73BF825FE}">
      <dgm:prSet/>
      <dgm:spPr/>
      <dgm:t>
        <a:bodyPr/>
        <a:lstStyle/>
        <a:p>
          <a:endParaRPr lang="pt-BR"/>
        </a:p>
      </dgm:t>
    </dgm:pt>
    <dgm:pt modelId="{FEE7B26C-3293-4CAB-BC3E-A351DC3AFDF3}" type="pres">
      <dgm:prSet presAssocID="{42DA2A53-C94F-4EBD-B620-FDCAFFE8D7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F1201D-DF7F-4A5D-AE80-182B06214D46}" type="pres">
      <dgm:prSet presAssocID="{AB6BFE5F-6918-4C4D-A3CD-86A895A639D3}" presName="hierRoot1" presStyleCnt="0"/>
      <dgm:spPr/>
    </dgm:pt>
    <dgm:pt modelId="{CDAE8EA9-00EE-463B-A283-C975C6F4C67C}" type="pres">
      <dgm:prSet presAssocID="{AB6BFE5F-6918-4C4D-A3CD-86A895A639D3}" presName="composite" presStyleCnt="0"/>
      <dgm:spPr/>
    </dgm:pt>
    <dgm:pt modelId="{58A800AD-C327-445D-8183-42890A9513ED}" type="pres">
      <dgm:prSet presAssocID="{AB6BFE5F-6918-4C4D-A3CD-86A895A639D3}" presName="background" presStyleLbl="node0" presStyleIdx="0" presStyleCnt="1"/>
      <dgm:spPr/>
    </dgm:pt>
    <dgm:pt modelId="{DF31247B-6B70-4C4B-8A35-7722FB136855}" type="pres">
      <dgm:prSet presAssocID="{AB6BFE5F-6918-4C4D-A3CD-86A895A639D3}" presName="text" presStyleLbl="fgAcc0" presStyleIdx="0" presStyleCnt="1" custScaleX="133885" custScaleY="119590" custLinFactNeighborX="-9441" custLinFactNeighborY="-49804">
        <dgm:presLayoutVars>
          <dgm:chPref val="3"/>
        </dgm:presLayoutVars>
      </dgm:prSet>
      <dgm:spPr/>
    </dgm:pt>
    <dgm:pt modelId="{D0788659-171F-49C5-8269-167CFAEE298B}" type="pres">
      <dgm:prSet presAssocID="{AB6BFE5F-6918-4C4D-A3CD-86A895A639D3}" presName="hierChild2" presStyleCnt="0"/>
      <dgm:spPr/>
    </dgm:pt>
    <dgm:pt modelId="{170C1173-7EAE-4CEE-AB5F-FA77AA609306}" type="pres">
      <dgm:prSet presAssocID="{09B50C29-BF30-4BA0-8B7D-B0FE3CA38FFC}" presName="Name10" presStyleLbl="parChTrans1D2" presStyleIdx="0" presStyleCnt="3"/>
      <dgm:spPr/>
    </dgm:pt>
    <dgm:pt modelId="{8D713C6B-BFF9-43E8-8154-5E4BD0AAD2A5}" type="pres">
      <dgm:prSet presAssocID="{F7AF7C58-B66D-4E1E-B660-0F28F160C3A4}" presName="hierRoot2" presStyleCnt="0"/>
      <dgm:spPr/>
    </dgm:pt>
    <dgm:pt modelId="{92FEC122-D55D-49CF-AC9B-00E1FE9DDC0D}" type="pres">
      <dgm:prSet presAssocID="{F7AF7C58-B66D-4E1E-B660-0F28F160C3A4}" presName="composite2" presStyleCnt="0"/>
      <dgm:spPr/>
    </dgm:pt>
    <dgm:pt modelId="{9E8BF1C6-1931-4C8B-A5AB-11B43074CA10}" type="pres">
      <dgm:prSet presAssocID="{F7AF7C58-B66D-4E1E-B660-0F28F160C3A4}" presName="background2" presStyleLbl="node2" presStyleIdx="0" presStyleCnt="3"/>
      <dgm:spPr/>
    </dgm:pt>
    <dgm:pt modelId="{0D652888-4A64-4E11-BA06-C647312E04A7}" type="pres">
      <dgm:prSet presAssocID="{F7AF7C58-B66D-4E1E-B660-0F28F160C3A4}" presName="text2" presStyleLbl="fgAcc2" presStyleIdx="0" presStyleCnt="3" custScaleX="114915" custScaleY="160306" custLinFactNeighborX="-86543" custLinFactNeighborY="-94340">
        <dgm:presLayoutVars>
          <dgm:chPref val="3"/>
        </dgm:presLayoutVars>
      </dgm:prSet>
      <dgm:spPr/>
    </dgm:pt>
    <dgm:pt modelId="{B70E8220-C4C4-443E-A1B0-C8ED90B58F45}" type="pres">
      <dgm:prSet presAssocID="{F7AF7C58-B66D-4E1E-B660-0F28F160C3A4}" presName="hierChild3" presStyleCnt="0"/>
      <dgm:spPr/>
    </dgm:pt>
    <dgm:pt modelId="{8A09AD0D-312B-439E-A10C-30D9A6CA2513}" type="pres">
      <dgm:prSet presAssocID="{79583BDE-E6C1-49B4-9B58-56CB591FEE4D}" presName="Name17" presStyleLbl="parChTrans1D3" presStyleIdx="0" presStyleCnt="4"/>
      <dgm:spPr/>
    </dgm:pt>
    <dgm:pt modelId="{1DC4DA20-8BAF-4EB8-9323-E78F393C6207}" type="pres">
      <dgm:prSet presAssocID="{EAA5ADF2-EDB8-4648-945A-52CA73E77587}" presName="hierRoot3" presStyleCnt="0"/>
      <dgm:spPr/>
    </dgm:pt>
    <dgm:pt modelId="{5A8019D4-C534-4513-9DF3-EC81C7648367}" type="pres">
      <dgm:prSet presAssocID="{EAA5ADF2-EDB8-4648-945A-52CA73E77587}" presName="composite3" presStyleCnt="0"/>
      <dgm:spPr/>
    </dgm:pt>
    <dgm:pt modelId="{D6C2F746-69C9-40FF-9B83-1CDB66C6B875}" type="pres">
      <dgm:prSet presAssocID="{EAA5ADF2-EDB8-4648-945A-52CA73E77587}" presName="background3" presStyleLbl="node3" presStyleIdx="0" presStyleCnt="4"/>
      <dgm:spPr/>
    </dgm:pt>
    <dgm:pt modelId="{65912B78-E880-4283-BB30-BFABFE0408C0}" type="pres">
      <dgm:prSet presAssocID="{EAA5ADF2-EDB8-4648-945A-52CA73E77587}" presName="text3" presStyleLbl="fgAcc3" presStyleIdx="0" presStyleCnt="4" custScaleX="130843" custScaleY="77227" custLinFactNeighborX="10909" custLinFactNeighborY="-82546">
        <dgm:presLayoutVars>
          <dgm:chPref val="3"/>
        </dgm:presLayoutVars>
      </dgm:prSet>
      <dgm:spPr/>
    </dgm:pt>
    <dgm:pt modelId="{C5C4C961-312C-492B-9AAB-A49989CB5132}" type="pres">
      <dgm:prSet presAssocID="{EAA5ADF2-EDB8-4648-945A-52CA73E77587}" presName="hierChild4" presStyleCnt="0"/>
      <dgm:spPr/>
    </dgm:pt>
    <dgm:pt modelId="{439A2DFC-67B3-45D1-976F-57990D7F3EDB}" type="pres">
      <dgm:prSet presAssocID="{6CA3B1D6-E770-49A4-B237-7590DB6E5A4C}" presName="Name17" presStyleLbl="parChTrans1D3" presStyleIdx="1" presStyleCnt="4"/>
      <dgm:spPr/>
    </dgm:pt>
    <dgm:pt modelId="{091D4017-97BE-4BC4-8C5B-2E217CA53D72}" type="pres">
      <dgm:prSet presAssocID="{7524689A-50E1-4936-87B4-594367C0FE16}" presName="hierRoot3" presStyleCnt="0"/>
      <dgm:spPr/>
    </dgm:pt>
    <dgm:pt modelId="{8F6AA81A-6AD0-4924-8B1F-5BDF163C35EE}" type="pres">
      <dgm:prSet presAssocID="{7524689A-50E1-4936-87B4-594367C0FE16}" presName="composite3" presStyleCnt="0"/>
      <dgm:spPr/>
    </dgm:pt>
    <dgm:pt modelId="{EE3BF99C-489A-4526-812F-B2E77ECDC250}" type="pres">
      <dgm:prSet presAssocID="{7524689A-50E1-4936-87B4-594367C0FE16}" presName="background3" presStyleLbl="node3" presStyleIdx="1" presStyleCnt="4"/>
      <dgm:spPr/>
    </dgm:pt>
    <dgm:pt modelId="{CA347197-717B-4057-A341-99A8339C3BB5}" type="pres">
      <dgm:prSet presAssocID="{7524689A-50E1-4936-87B4-594367C0FE16}" presName="text3" presStyleLbl="fgAcc3" presStyleIdx="1" presStyleCnt="4" custScaleY="64774" custLinFactNeighborX="-42795" custLinFactNeighborY="29623">
        <dgm:presLayoutVars>
          <dgm:chPref val="3"/>
        </dgm:presLayoutVars>
      </dgm:prSet>
      <dgm:spPr/>
    </dgm:pt>
    <dgm:pt modelId="{D65F0FF4-7694-418F-8E1F-3DA6A11702D5}" type="pres">
      <dgm:prSet presAssocID="{7524689A-50E1-4936-87B4-594367C0FE16}" presName="hierChild4" presStyleCnt="0"/>
      <dgm:spPr/>
    </dgm:pt>
    <dgm:pt modelId="{758F830F-7E3E-4496-9B0C-978CC6845051}" type="pres">
      <dgm:prSet presAssocID="{B556E6A9-7C62-4FCB-BDCC-271D8F3B6347}" presName="Name17" presStyleLbl="parChTrans1D3" presStyleIdx="2" presStyleCnt="4"/>
      <dgm:spPr/>
    </dgm:pt>
    <dgm:pt modelId="{234AA34A-A56D-4836-9951-A76000F5F753}" type="pres">
      <dgm:prSet presAssocID="{3F854071-FB21-46F9-8F78-231E180B8590}" presName="hierRoot3" presStyleCnt="0"/>
      <dgm:spPr/>
    </dgm:pt>
    <dgm:pt modelId="{F8DCE6CB-0639-4B77-8CA3-E0DEB7721A4C}" type="pres">
      <dgm:prSet presAssocID="{3F854071-FB21-46F9-8F78-231E180B8590}" presName="composite3" presStyleCnt="0"/>
      <dgm:spPr/>
    </dgm:pt>
    <dgm:pt modelId="{132023BE-DDF6-4CE6-939B-C1B64A12D46D}" type="pres">
      <dgm:prSet presAssocID="{3F854071-FB21-46F9-8F78-231E180B8590}" presName="background3" presStyleLbl="node3" presStyleIdx="2" presStyleCnt="4"/>
      <dgm:spPr/>
    </dgm:pt>
    <dgm:pt modelId="{F77A64FA-1A0F-4507-B8EF-DCFD304A684C}" type="pres">
      <dgm:prSet presAssocID="{3F854071-FB21-46F9-8F78-231E180B8590}" presName="text3" presStyleLbl="fgAcc3" presStyleIdx="2" presStyleCnt="4" custLinFactNeighborX="-38158" custLinFactNeighborY="29623">
        <dgm:presLayoutVars>
          <dgm:chPref val="3"/>
        </dgm:presLayoutVars>
      </dgm:prSet>
      <dgm:spPr/>
    </dgm:pt>
    <dgm:pt modelId="{59D56578-6DBF-4793-8B2F-197CBD9BD414}" type="pres">
      <dgm:prSet presAssocID="{3F854071-FB21-46F9-8F78-231E180B8590}" presName="hierChild4" presStyleCnt="0"/>
      <dgm:spPr/>
    </dgm:pt>
    <dgm:pt modelId="{E1F486B2-2036-4AAC-ABB6-EE4F7B0C2DB2}" type="pres">
      <dgm:prSet presAssocID="{AD995C3B-9EEC-4E01-A91F-DB128BAC94AD}" presName="Name17" presStyleLbl="parChTrans1D3" presStyleIdx="3" presStyleCnt="4"/>
      <dgm:spPr/>
    </dgm:pt>
    <dgm:pt modelId="{E37DB43E-0CB8-4485-BE1B-30407690168E}" type="pres">
      <dgm:prSet presAssocID="{E93702D5-9192-40C3-9441-998DC3A18C15}" presName="hierRoot3" presStyleCnt="0"/>
      <dgm:spPr/>
    </dgm:pt>
    <dgm:pt modelId="{01009DB8-7072-4BC4-8557-8E98266C3B68}" type="pres">
      <dgm:prSet presAssocID="{E93702D5-9192-40C3-9441-998DC3A18C15}" presName="composite3" presStyleCnt="0"/>
      <dgm:spPr/>
    </dgm:pt>
    <dgm:pt modelId="{97AF6193-82DF-4593-8406-320E1DB7C3EE}" type="pres">
      <dgm:prSet presAssocID="{E93702D5-9192-40C3-9441-998DC3A18C15}" presName="background3" presStyleLbl="node3" presStyleIdx="3" presStyleCnt="4"/>
      <dgm:spPr/>
    </dgm:pt>
    <dgm:pt modelId="{D489B456-3C4B-4620-8F53-A936882FF45D}" type="pres">
      <dgm:prSet presAssocID="{E93702D5-9192-40C3-9441-998DC3A18C15}" presName="text3" presStyleLbl="fgAcc3" presStyleIdx="3" presStyleCnt="4" custLinFactNeighborX="-39116" custLinFactNeighborY="4314">
        <dgm:presLayoutVars>
          <dgm:chPref val="3"/>
        </dgm:presLayoutVars>
      </dgm:prSet>
      <dgm:spPr/>
    </dgm:pt>
    <dgm:pt modelId="{F5504365-01B6-49FA-AB0C-7CEB9397E7A4}" type="pres">
      <dgm:prSet presAssocID="{E93702D5-9192-40C3-9441-998DC3A18C15}" presName="hierChild4" presStyleCnt="0"/>
      <dgm:spPr/>
    </dgm:pt>
    <dgm:pt modelId="{04028BE9-FF58-41A3-B54D-5EA41BFD8F6A}" type="pres">
      <dgm:prSet presAssocID="{2A748B43-7477-4260-B97B-E043334502B2}" presName="Name10" presStyleLbl="parChTrans1D2" presStyleIdx="1" presStyleCnt="3"/>
      <dgm:spPr/>
    </dgm:pt>
    <dgm:pt modelId="{394A12DE-23F0-4625-9CFC-222077EFB247}" type="pres">
      <dgm:prSet presAssocID="{7E327DC5-EC47-4ECF-9A5D-95C1ECE50ABE}" presName="hierRoot2" presStyleCnt="0"/>
      <dgm:spPr/>
    </dgm:pt>
    <dgm:pt modelId="{1E2772A5-2FA0-406A-B930-3AD1633A39B8}" type="pres">
      <dgm:prSet presAssocID="{7E327DC5-EC47-4ECF-9A5D-95C1ECE50ABE}" presName="composite2" presStyleCnt="0"/>
      <dgm:spPr/>
    </dgm:pt>
    <dgm:pt modelId="{9E6E9D10-469C-4312-82AB-44CCCF51AB18}" type="pres">
      <dgm:prSet presAssocID="{7E327DC5-EC47-4ECF-9A5D-95C1ECE50ABE}" presName="background2" presStyleLbl="node2" presStyleIdx="1" presStyleCnt="3"/>
      <dgm:spPr/>
    </dgm:pt>
    <dgm:pt modelId="{6A59B15B-05E3-42CD-990E-CB0DF47F6D33}" type="pres">
      <dgm:prSet presAssocID="{7E327DC5-EC47-4ECF-9A5D-95C1ECE50ABE}" presName="text2" presStyleLbl="fgAcc2" presStyleIdx="1" presStyleCnt="3" custScaleX="139351" custScaleY="150777" custLinFactNeighborX="-64765" custLinFactNeighborY="-42253">
        <dgm:presLayoutVars>
          <dgm:chPref val="3"/>
        </dgm:presLayoutVars>
      </dgm:prSet>
      <dgm:spPr/>
    </dgm:pt>
    <dgm:pt modelId="{DFB8771B-103D-4FC8-A348-1ECC5135C19F}" type="pres">
      <dgm:prSet presAssocID="{7E327DC5-EC47-4ECF-9A5D-95C1ECE50ABE}" presName="hierChild3" presStyleCnt="0"/>
      <dgm:spPr/>
    </dgm:pt>
    <dgm:pt modelId="{7E46522D-CC7D-4D08-9BB2-D4FA913F4E69}" type="pres">
      <dgm:prSet presAssocID="{30E0F5C4-9548-40FA-BF0E-FDDAEBBD9792}" presName="Name10" presStyleLbl="parChTrans1D2" presStyleIdx="2" presStyleCnt="3"/>
      <dgm:spPr/>
    </dgm:pt>
    <dgm:pt modelId="{BC0C2A2B-6881-4011-AA6F-67CD4EED258C}" type="pres">
      <dgm:prSet presAssocID="{6CA24284-D62E-4D1D-9FD4-E0D86663C9F7}" presName="hierRoot2" presStyleCnt="0"/>
      <dgm:spPr/>
    </dgm:pt>
    <dgm:pt modelId="{75E3FE18-9DC6-4597-B453-5DC441B4DF7F}" type="pres">
      <dgm:prSet presAssocID="{6CA24284-D62E-4D1D-9FD4-E0D86663C9F7}" presName="composite2" presStyleCnt="0"/>
      <dgm:spPr/>
    </dgm:pt>
    <dgm:pt modelId="{09E41D52-6526-4B39-BF1E-43F15AC8B3CF}" type="pres">
      <dgm:prSet presAssocID="{6CA24284-D62E-4D1D-9FD4-E0D86663C9F7}" presName="background2" presStyleLbl="node2" presStyleIdx="2" presStyleCnt="3"/>
      <dgm:spPr/>
    </dgm:pt>
    <dgm:pt modelId="{0F2C6E04-A64F-4044-922A-0970C6E74497}" type="pres">
      <dgm:prSet presAssocID="{6CA24284-D62E-4D1D-9FD4-E0D86663C9F7}" presName="text2" presStyleLbl="fgAcc2" presStyleIdx="2" presStyleCnt="3" custLinFactNeighborX="-37848" custLinFactNeighborY="-50160">
        <dgm:presLayoutVars>
          <dgm:chPref val="3"/>
        </dgm:presLayoutVars>
      </dgm:prSet>
      <dgm:spPr/>
    </dgm:pt>
    <dgm:pt modelId="{2AC85119-8A91-4FD2-9120-0A8ACF3D9962}" type="pres">
      <dgm:prSet presAssocID="{6CA24284-D62E-4D1D-9FD4-E0D86663C9F7}" presName="hierChild3" presStyleCnt="0"/>
      <dgm:spPr/>
    </dgm:pt>
  </dgm:ptLst>
  <dgm:cxnLst>
    <dgm:cxn modelId="{CB2B8609-08EC-4C62-80F3-2D67F28D8A01}" type="presOf" srcId="{E93702D5-9192-40C3-9441-998DC3A18C15}" destId="{D489B456-3C4B-4620-8F53-A936882FF45D}" srcOrd="0" destOrd="0" presId="urn:microsoft.com/office/officeart/2005/8/layout/hierarchy1"/>
    <dgm:cxn modelId="{F1E4EF16-AC8F-40F7-9DC9-BD043DA5DE95}" type="presOf" srcId="{42DA2A53-C94F-4EBD-B620-FDCAFFE8D7FB}" destId="{FEE7B26C-3293-4CAB-BC3E-A351DC3AFDF3}" srcOrd="0" destOrd="0" presId="urn:microsoft.com/office/officeart/2005/8/layout/hierarchy1"/>
    <dgm:cxn modelId="{EEFD711D-73EA-4CA4-A47C-0BD0E9308177}" type="presOf" srcId="{2A748B43-7477-4260-B97B-E043334502B2}" destId="{04028BE9-FF58-41A3-B54D-5EA41BFD8F6A}" srcOrd="0" destOrd="0" presId="urn:microsoft.com/office/officeart/2005/8/layout/hierarchy1"/>
    <dgm:cxn modelId="{0EB73027-AC1F-43FD-9E1A-1A2878E82738}" srcId="{F7AF7C58-B66D-4E1E-B660-0F28F160C3A4}" destId="{EAA5ADF2-EDB8-4648-945A-52CA73E77587}" srcOrd="0" destOrd="0" parTransId="{79583BDE-E6C1-49B4-9B58-56CB591FEE4D}" sibTransId="{65145D70-30BB-4C7E-AC65-4ED5AAE17F07}"/>
    <dgm:cxn modelId="{815C9A29-4633-4A89-81A5-2CA8D4272E56}" type="presOf" srcId="{79583BDE-E6C1-49B4-9B58-56CB591FEE4D}" destId="{8A09AD0D-312B-439E-A10C-30D9A6CA2513}" srcOrd="0" destOrd="0" presId="urn:microsoft.com/office/officeart/2005/8/layout/hierarchy1"/>
    <dgm:cxn modelId="{EEC24F32-A898-4C24-9007-84534D16047D}" type="presOf" srcId="{EAA5ADF2-EDB8-4648-945A-52CA73E77587}" destId="{65912B78-E880-4283-BB30-BFABFE0408C0}" srcOrd="0" destOrd="0" presId="urn:microsoft.com/office/officeart/2005/8/layout/hierarchy1"/>
    <dgm:cxn modelId="{D318D436-9219-47A7-9213-6D46D195D52D}" type="presOf" srcId="{AB6BFE5F-6918-4C4D-A3CD-86A895A639D3}" destId="{DF31247B-6B70-4C4B-8A35-7722FB136855}" srcOrd="0" destOrd="0" presId="urn:microsoft.com/office/officeart/2005/8/layout/hierarchy1"/>
    <dgm:cxn modelId="{C7261565-283A-4154-8310-C309FF815D0D}" type="presOf" srcId="{3F854071-FB21-46F9-8F78-231E180B8590}" destId="{F77A64FA-1A0F-4507-B8EF-DCFD304A684C}" srcOrd="0" destOrd="0" presId="urn:microsoft.com/office/officeart/2005/8/layout/hierarchy1"/>
    <dgm:cxn modelId="{386B786C-B3FC-41AC-BF06-E6F36022315D}" type="presOf" srcId="{6CA24284-D62E-4D1D-9FD4-E0D86663C9F7}" destId="{0F2C6E04-A64F-4044-922A-0970C6E74497}" srcOrd="0" destOrd="0" presId="urn:microsoft.com/office/officeart/2005/8/layout/hierarchy1"/>
    <dgm:cxn modelId="{89B42D52-28A3-43B1-86B0-2F813AFB4058}" type="presOf" srcId="{7E327DC5-EC47-4ECF-9A5D-95C1ECE50ABE}" destId="{6A59B15B-05E3-42CD-990E-CB0DF47F6D33}" srcOrd="0" destOrd="0" presId="urn:microsoft.com/office/officeart/2005/8/layout/hierarchy1"/>
    <dgm:cxn modelId="{BAEAB854-E1AB-47B6-88BF-E4262534217F}" type="presOf" srcId="{AD995C3B-9EEC-4E01-A91F-DB128BAC94AD}" destId="{E1F486B2-2036-4AAC-ABB6-EE4F7B0C2DB2}" srcOrd="0" destOrd="0" presId="urn:microsoft.com/office/officeart/2005/8/layout/hierarchy1"/>
    <dgm:cxn modelId="{174E977D-8303-46A9-AB20-467204E40E2B}" srcId="{AB6BFE5F-6918-4C4D-A3CD-86A895A639D3}" destId="{F7AF7C58-B66D-4E1E-B660-0F28F160C3A4}" srcOrd="0" destOrd="0" parTransId="{09B50C29-BF30-4BA0-8B7D-B0FE3CA38FFC}" sibTransId="{3196377E-380F-4E89-A4B8-9FC911F85E4F}"/>
    <dgm:cxn modelId="{A2DE5398-9DBB-48DC-8045-484CAE044E1B}" type="presOf" srcId="{B556E6A9-7C62-4FCB-BDCC-271D8F3B6347}" destId="{758F830F-7E3E-4496-9B0C-978CC6845051}" srcOrd="0" destOrd="0" presId="urn:microsoft.com/office/officeart/2005/8/layout/hierarchy1"/>
    <dgm:cxn modelId="{9859A7A1-6D83-48CD-BDDE-7172C08CE923}" type="presOf" srcId="{7524689A-50E1-4936-87B4-594367C0FE16}" destId="{CA347197-717B-4057-A341-99A8339C3BB5}" srcOrd="0" destOrd="0" presId="urn:microsoft.com/office/officeart/2005/8/layout/hierarchy1"/>
    <dgm:cxn modelId="{70DEA3C1-A098-4903-881E-4A8C92E0944E}" type="presOf" srcId="{F7AF7C58-B66D-4E1E-B660-0F28F160C3A4}" destId="{0D652888-4A64-4E11-BA06-C647312E04A7}" srcOrd="0" destOrd="0" presId="urn:microsoft.com/office/officeart/2005/8/layout/hierarchy1"/>
    <dgm:cxn modelId="{EAA8CDC7-22CF-43DE-B07D-D3EB3908B5BD}" type="presOf" srcId="{09B50C29-BF30-4BA0-8B7D-B0FE3CA38FFC}" destId="{170C1173-7EAE-4CEE-AB5F-FA77AA609306}" srcOrd="0" destOrd="0" presId="urn:microsoft.com/office/officeart/2005/8/layout/hierarchy1"/>
    <dgm:cxn modelId="{366937CD-966D-4D3A-B2F9-5CA4B62B5696}" srcId="{F7AF7C58-B66D-4E1E-B660-0F28F160C3A4}" destId="{7524689A-50E1-4936-87B4-594367C0FE16}" srcOrd="1" destOrd="0" parTransId="{6CA3B1D6-E770-49A4-B237-7590DB6E5A4C}" sibTransId="{82623A44-EE4D-4D57-820C-C530048489B7}"/>
    <dgm:cxn modelId="{531EF6DB-6E11-4371-9BCE-2C21228DF03C}" srcId="{AB6BFE5F-6918-4C4D-A3CD-86A895A639D3}" destId="{6CA24284-D62E-4D1D-9FD4-E0D86663C9F7}" srcOrd="2" destOrd="0" parTransId="{30E0F5C4-9548-40FA-BF0E-FDDAEBBD9792}" sibTransId="{E7788A63-A1E2-439F-AE19-C4742B09E898}"/>
    <dgm:cxn modelId="{73B7B5DF-3074-4C98-9050-AD1657B8B354}" srcId="{AB6BFE5F-6918-4C4D-A3CD-86A895A639D3}" destId="{7E327DC5-EC47-4ECF-9A5D-95C1ECE50ABE}" srcOrd="1" destOrd="0" parTransId="{2A748B43-7477-4260-B97B-E043334502B2}" sibTransId="{D86EA53F-5F4F-4A56-B705-1D94AC20A404}"/>
    <dgm:cxn modelId="{095544E3-45EB-41E2-BABC-30F427D52ABC}" type="presOf" srcId="{6CA3B1D6-E770-49A4-B237-7590DB6E5A4C}" destId="{439A2DFC-67B3-45D1-976F-57990D7F3EDB}" srcOrd="0" destOrd="0" presId="urn:microsoft.com/office/officeart/2005/8/layout/hierarchy1"/>
    <dgm:cxn modelId="{FE1E68E3-7F05-46B5-9BA8-4F0D2907426A}" srcId="{42DA2A53-C94F-4EBD-B620-FDCAFFE8D7FB}" destId="{AB6BFE5F-6918-4C4D-A3CD-86A895A639D3}" srcOrd="0" destOrd="0" parTransId="{5989CD50-5E00-4563-AEEA-5D03BAB1722B}" sibTransId="{9C03657C-2654-42FC-84A2-4CC61FA4FA3A}"/>
    <dgm:cxn modelId="{809751E4-985F-4CBD-A705-5C0FE06EE4E6}" srcId="{F7AF7C58-B66D-4E1E-B660-0F28F160C3A4}" destId="{3F854071-FB21-46F9-8F78-231E180B8590}" srcOrd="2" destOrd="0" parTransId="{B556E6A9-7C62-4FCB-BDCC-271D8F3B6347}" sibTransId="{1407D50F-6B8F-4249-8063-468A8CE41F42}"/>
    <dgm:cxn modelId="{35EBA0E8-76AB-4659-BA5A-C9FB0B943E83}" type="presOf" srcId="{30E0F5C4-9548-40FA-BF0E-FDDAEBBD9792}" destId="{7E46522D-CC7D-4D08-9BB2-D4FA913F4E69}" srcOrd="0" destOrd="0" presId="urn:microsoft.com/office/officeart/2005/8/layout/hierarchy1"/>
    <dgm:cxn modelId="{E8122EF4-F850-4D78-BC22-6AD73BF825FE}" srcId="{F7AF7C58-B66D-4E1E-B660-0F28F160C3A4}" destId="{E93702D5-9192-40C3-9441-998DC3A18C15}" srcOrd="3" destOrd="0" parTransId="{AD995C3B-9EEC-4E01-A91F-DB128BAC94AD}" sibTransId="{0EB6AEB5-CFA1-4E8C-ABF7-E4E88BA5862D}"/>
    <dgm:cxn modelId="{1EE7B5D8-A76D-4AD8-B594-C72D991030E9}" type="presParOf" srcId="{FEE7B26C-3293-4CAB-BC3E-A351DC3AFDF3}" destId="{0AF1201D-DF7F-4A5D-AE80-182B06214D46}" srcOrd="0" destOrd="0" presId="urn:microsoft.com/office/officeart/2005/8/layout/hierarchy1"/>
    <dgm:cxn modelId="{C3F47515-E392-4C8E-85D9-7FBD115446A7}" type="presParOf" srcId="{0AF1201D-DF7F-4A5D-AE80-182B06214D46}" destId="{CDAE8EA9-00EE-463B-A283-C975C6F4C67C}" srcOrd="0" destOrd="0" presId="urn:microsoft.com/office/officeart/2005/8/layout/hierarchy1"/>
    <dgm:cxn modelId="{1767E1E8-020B-404A-B47B-3A3EFB4C4522}" type="presParOf" srcId="{CDAE8EA9-00EE-463B-A283-C975C6F4C67C}" destId="{58A800AD-C327-445D-8183-42890A9513ED}" srcOrd="0" destOrd="0" presId="urn:microsoft.com/office/officeart/2005/8/layout/hierarchy1"/>
    <dgm:cxn modelId="{A73F126A-ED1E-479D-BA21-A51509E8F5A1}" type="presParOf" srcId="{CDAE8EA9-00EE-463B-A283-C975C6F4C67C}" destId="{DF31247B-6B70-4C4B-8A35-7722FB136855}" srcOrd="1" destOrd="0" presId="urn:microsoft.com/office/officeart/2005/8/layout/hierarchy1"/>
    <dgm:cxn modelId="{75151F1F-730C-4988-A030-2D79A51DB439}" type="presParOf" srcId="{0AF1201D-DF7F-4A5D-AE80-182B06214D46}" destId="{D0788659-171F-49C5-8269-167CFAEE298B}" srcOrd="1" destOrd="0" presId="urn:microsoft.com/office/officeart/2005/8/layout/hierarchy1"/>
    <dgm:cxn modelId="{0C68B893-58A5-459E-A830-BF7F765B5F60}" type="presParOf" srcId="{D0788659-171F-49C5-8269-167CFAEE298B}" destId="{170C1173-7EAE-4CEE-AB5F-FA77AA609306}" srcOrd="0" destOrd="0" presId="urn:microsoft.com/office/officeart/2005/8/layout/hierarchy1"/>
    <dgm:cxn modelId="{D51B1587-1C10-4A93-9911-34072825FE6E}" type="presParOf" srcId="{D0788659-171F-49C5-8269-167CFAEE298B}" destId="{8D713C6B-BFF9-43E8-8154-5E4BD0AAD2A5}" srcOrd="1" destOrd="0" presId="urn:microsoft.com/office/officeart/2005/8/layout/hierarchy1"/>
    <dgm:cxn modelId="{2F94AB8B-872E-43EF-838B-07AA88B23317}" type="presParOf" srcId="{8D713C6B-BFF9-43E8-8154-5E4BD0AAD2A5}" destId="{92FEC122-D55D-49CF-AC9B-00E1FE9DDC0D}" srcOrd="0" destOrd="0" presId="urn:microsoft.com/office/officeart/2005/8/layout/hierarchy1"/>
    <dgm:cxn modelId="{CED3FEB4-BD91-4270-BA92-2DC2E50B9F33}" type="presParOf" srcId="{92FEC122-D55D-49CF-AC9B-00E1FE9DDC0D}" destId="{9E8BF1C6-1931-4C8B-A5AB-11B43074CA10}" srcOrd="0" destOrd="0" presId="urn:microsoft.com/office/officeart/2005/8/layout/hierarchy1"/>
    <dgm:cxn modelId="{A9E18068-FAEC-40FA-AABE-9FA3F267F7ED}" type="presParOf" srcId="{92FEC122-D55D-49CF-AC9B-00E1FE9DDC0D}" destId="{0D652888-4A64-4E11-BA06-C647312E04A7}" srcOrd="1" destOrd="0" presId="urn:microsoft.com/office/officeart/2005/8/layout/hierarchy1"/>
    <dgm:cxn modelId="{D3D4AF53-6CF3-4715-85C1-FA8282BDC42C}" type="presParOf" srcId="{8D713C6B-BFF9-43E8-8154-5E4BD0AAD2A5}" destId="{B70E8220-C4C4-443E-A1B0-C8ED90B58F45}" srcOrd="1" destOrd="0" presId="urn:microsoft.com/office/officeart/2005/8/layout/hierarchy1"/>
    <dgm:cxn modelId="{BD8FACF9-4295-49FD-85C6-ADB1D3671F09}" type="presParOf" srcId="{B70E8220-C4C4-443E-A1B0-C8ED90B58F45}" destId="{8A09AD0D-312B-439E-A10C-30D9A6CA2513}" srcOrd="0" destOrd="0" presId="urn:microsoft.com/office/officeart/2005/8/layout/hierarchy1"/>
    <dgm:cxn modelId="{3F4EE631-A728-45AB-AC55-3DB8028B5B4B}" type="presParOf" srcId="{B70E8220-C4C4-443E-A1B0-C8ED90B58F45}" destId="{1DC4DA20-8BAF-4EB8-9323-E78F393C6207}" srcOrd="1" destOrd="0" presId="urn:microsoft.com/office/officeart/2005/8/layout/hierarchy1"/>
    <dgm:cxn modelId="{3FE0BE1E-01ED-4D7F-8437-00C05713783D}" type="presParOf" srcId="{1DC4DA20-8BAF-4EB8-9323-E78F393C6207}" destId="{5A8019D4-C534-4513-9DF3-EC81C7648367}" srcOrd="0" destOrd="0" presId="urn:microsoft.com/office/officeart/2005/8/layout/hierarchy1"/>
    <dgm:cxn modelId="{C97CE8ED-E0A3-43BF-A447-3004C41A7336}" type="presParOf" srcId="{5A8019D4-C534-4513-9DF3-EC81C7648367}" destId="{D6C2F746-69C9-40FF-9B83-1CDB66C6B875}" srcOrd="0" destOrd="0" presId="urn:microsoft.com/office/officeart/2005/8/layout/hierarchy1"/>
    <dgm:cxn modelId="{CBE447C5-A253-45B5-92D5-99ABA440727A}" type="presParOf" srcId="{5A8019D4-C534-4513-9DF3-EC81C7648367}" destId="{65912B78-E880-4283-BB30-BFABFE0408C0}" srcOrd="1" destOrd="0" presId="urn:microsoft.com/office/officeart/2005/8/layout/hierarchy1"/>
    <dgm:cxn modelId="{666E69A3-3422-4CFB-89F1-72816FD92477}" type="presParOf" srcId="{1DC4DA20-8BAF-4EB8-9323-E78F393C6207}" destId="{C5C4C961-312C-492B-9AAB-A49989CB5132}" srcOrd="1" destOrd="0" presId="urn:microsoft.com/office/officeart/2005/8/layout/hierarchy1"/>
    <dgm:cxn modelId="{63DCF6E5-2106-452D-9421-17264574B022}" type="presParOf" srcId="{B70E8220-C4C4-443E-A1B0-C8ED90B58F45}" destId="{439A2DFC-67B3-45D1-976F-57990D7F3EDB}" srcOrd="2" destOrd="0" presId="urn:microsoft.com/office/officeart/2005/8/layout/hierarchy1"/>
    <dgm:cxn modelId="{BF28F47C-3E66-441F-BE07-ECD94161E680}" type="presParOf" srcId="{B70E8220-C4C4-443E-A1B0-C8ED90B58F45}" destId="{091D4017-97BE-4BC4-8C5B-2E217CA53D72}" srcOrd="3" destOrd="0" presId="urn:microsoft.com/office/officeart/2005/8/layout/hierarchy1"/>
    <dgm:cxn modelId="{C48CB409-AD55-402D-A4AE-F353F37FB7ED}" type="presParOf" srcId="{091D4017-97BE-4BC4-8C5B-2E217CA53D72}" destId="{8F6AA81A-6AD0-4924-8B1F-5BDF163C35EE}" srcOrd="0" destOrd="0" presId="urn:microsoft.com/office/officeart/2005/8/layout/hierarchy1"/>
    <dgm:cxn modelId="{5538062F-7DCF-4EC0-ACCB-A711E4FF0BD1}" type="presParOf" srcId="{8F6AA81A-6AD0-4924-8B1F-5BDF163C35EE}" destId="{EE3BF99C-489A-4526-812F-B2E77ECDC250}" srcOrd="0" destOrd="0" presId="urn:microsoft.com/office/officeart/2005/8/layout/hierarchy1"/>
    <dgm:cxn modelId="{CC69CDC4-0ACD-48DB-821C-85B273B666FA}" type="presParOf" srcId="{8F6AA81A-6AD0-4924-8B1F-5BDF163C35EE}" destId="{CA347197-717B-4057-A341-99A8339C3BB5}" srcOrd="1" destOrd="0" presId="urn:microsoft.com/office/officeart/2005/8/layout/hierarchy1"/>
    <dgm:cxn modelId="{4AFE1BE1-AF9D-4536-B3F1-AD9E3DDE6CE4}" type="presParOf" srcId="{091D4017-97BE-4BC4-8C5B-2E217CA53D72}" destId="{D65F0FF4-7694-418F-8E1F-3DA6A11702D5}" srcOrd="1" destOrd="0" presId="urn:microsoft.com/office/officeart/2005/8/layout/hierarchy1"/>
    <dgm:cxn modelId="{318747D7-54E5-4938-87D7-9837F1B7064F}" type="presParOf" srcId="{B70E8220-C4C4-443E-A1B0-C8ED90B58F45}" destId="{758F830F-7E3E-4496-9B0C-978CC6845051}" srcOrd="4" destOrd="0" presId="urn:microsoft.com/office/officeart/2005/8/layout/hierarchy1"/>
    <dgm:cxn modelId="{C91B7E07-6901-46A3-A0A1-6931A36AC094}" type="presParOf" srcId="{B70E8220-C4C4-443E-A1B0-C8ED90B58F45}" destId="{234AA34A-A56D-4836-9951-A76000F5F753}" srcOrd="5" destOrd="0" presId="urn:microsoft.com/office/officeart/2005/8/layout/hierarchy1"/>
    <dgm:cxn modelId="{92D1B144-A61D-4CE8-85C5-867FD0FE3EF1}" type="presParOf" srcId="{234AA34A-A56D-4836-9951-A76000F5F753}" destId="{F8DCE6CB-0639-4B77-8CA3-E0DEB7721A4C}" srcOrd="0" destOrd="0" presId="urn:microsoft.com/office/officeart/2005/8/layout/hierarchy1"/>
    <dgm:cxn modelId="{692E7F26-C0C7-48FC-AFC0-43863929C5BE}" type="presParOf" srcId="{F8DCE6CB-0639-4B77-8CA3-E0DEB7721A4C}" destId="{132023BE-DDF6-4CE6-939B-C1B64A12D46D}" srcOrd="0" destOrd="0" presId="urn:microsoft.com/office/officeart/2005/8/layout/hierarchy1"/>
    <dgm:cxn modelId="{EA841EE9-9F7C-4491-8BDB-AB03230634A0}" type="presParOf" srcId="{F8DCE6CB-0639-4B77-8CA3-E0DEB7721A4C}" destId="{F77A64FA-1A0F-4507-B8EF-DCFD304A684C}" srcOrd="1" destOrd="0" presId="urn:microsoft.com/office/officeart/2005/8/layout/hierarchy1"/>
    <dgm:cxn modelId="{6979B341-2DE1-46BE-8FAC-53A307F9EEC2}" type="presParOf" srcId="{234AA34A-A56D-4836-9951-A76000F5F753}" destId="{59D56578-6DBF-4793-8B2F-197CBD9BD414}" srcOrd="1" destOrd="0" presId="urn:microsoft.com/office/officeart/2005/8/layout/hierarchy1"/>
    <dgm:cxn modelId="{DAEC796B-3CB1-4F4C-9A87-4E1FAB426437}" type="presParOf" srcId="{B70E8220-C4C4-443E-A1B0-C8ED90B58F45}" destId="{E1F486B2-2036-4AAC-ABB6-EE4F7B0C2DB2}" srcOrd="6" destOrd="0" presId="urn:microsoft.com/office/officeart/2005/8/layout/hierarchy1"/>
    <dgm:cxn modelId="{20054ADF-B36E-414D-8F1A-A03F621768CA}" type="presParOf" srcId="{B70E8220-C4C4-443E-A1B0-C8ED90B58F45}" destId="{E37DB43E-0CB8-4485-BE1B-30407690168E}" srcOrd="7" destOrd="0" presId="urn:microsoft.com/office/officeart/2005/8/layout/hierarchy1"/>
    <dgm:cxn modelId="{9E5ECB84-D0DA-40FF-A19E-C35254F2C2AE}" type="presParOf" srcId="{E37DB43E-0CB8-4485-BE1B-30407690168E}" destId="{01009DB8-7072-4BC4-8557-8E98266C3B68}" srcOrd="0" destOrd="0" presId="urn:microsoft.com/office/officeart/2005/8/layout/hierarchy1"/>
    <dgm:cxn modelId="{317432EF-CBE9-464C-B216-9153FBAEB10E}" type="presParOf" srcId="{01009DB8-7072-4BC4-8557-8E98266C3B68}" destId="{97AF6193-82DF-4593-8406-320E1DB7C3EE}" srcOrd="0" destOrd="0" presId="urn:microsoft.com/office/officeart/2005/8/layout/hierarchy1"/>
    <dgm:cxn modelId="{B9674326-2C9F-4E05-849B-2DBD8FE727EA}" type="presParOf" srcId="{01009DB8-7072-4BC4-8557-8E98266C3B68}" destId="{D489B456-3C4B-4620-8F53-A936882FF45D}" srcOrd="1" destOrd="0" presId="urn:microsoft.com/office/officeart/2005/8/layout/hierarchy1"/>
    <dgm:cxn modelId="{472FFFD8-E991-4D25-B616-3C83AE53980A}" type="presParOf" srcId="{E37DB43E-0CB8-4485-BE1B-30407690168E}" destId="{F5504365-01B6-49FA-AB0C-7CEB9397E7A4}" srcOrd="1" destOrd="0" presId="urn:microsoft.com/office/officeart/2005/8/layout/hierarchy1"/>
    <dgm:cxn modelId="{D62DF7EE-66EF-49F4-81BF-E5D74AA3DB07}" type="presParOf" srcId="{D0788659-171F-49C5-8269-167CFAEE298B}" destId="{04028BE9-FF58-41A3-B54D-5EA41BFD8F6A}" srcOrd="2" destOrd="0" presId="urn:microsoft.com/office/officeart/2005/8/layout/hierarchy1"/>
    <dgm:cxn modelId="{29BEBE16-FCA9-47B8-BE22-910A3E45E299}" type="presParOf" srcId="{D0788659-171F-49C5-8269-167CFAEE298B}" destId="{394A12DE-23F0-4625-9CFC-222077EFB247}" srcOrd="3" destOrd="0" presId="urn:microsoft.com/office/officeart/2005/8/layout/hierarchy1"/>
    <dgm:cxn modelId="{08B135C0-F927-4B8C-9004-60FF0F1687F7}" type="presParOf" srcId="{394A12DE-23F0-4625-9CFC-222077EFB247}" destId="{1E2772A5-2FA0-406A-B930-3AD1633A39B8}" srcOrd="0" destOrd="0" presId="urn:microsoft.com/office/officeart/2005/8/layout/hierarchy1"/>
    <dgm:cxn modelId="{EBC2E3B5-2DD4-4C1E-8C66-D6DC5EA83C06}" type="presParOf" srcId="{1E2772A5-2FA0-406A-B930-3AD1633A39B8}" destId="{9E6E9D10-469C-4312-82AB-44CCCF51AB18}" srcOrd="0" destOrd="0" presId="urn:microsoft.com/office/officeart/2005/8/layout/hierarchy1"/>
    <dgm:cxn modelId="{9816A1BC-769D-4EFF-8F04-E62658B83D58}" type="presParOf" srcId="{1E2772A5-2FA0-406A-B930-3AD1633A39B8}" destId="{6A59B15B-05E3-42CD-990E-CB0DF47F6D33}" srcOrd="1" destOrd="0" presId="urn:microsoft.com/office/officeart/2005/8/layout/hierarchy1"/>
    <dgm:cxn modelId="{53A8FE36-8392-49D6-A763-8F8AB50D0C7A}" type="presParOf" srcId="{394A12DE-23F0-4625-9CFC-222077EFB247}" destId="{DFB8771B-103D-4FC8-A348-1ECC5135C19F}" srcOrd="1" destOrd="0" presId="urn:microsoft.com/office/officeart/2005/8/layout/hierarchy1"/>
    <dgm:cxn modelId="{1F519E64-AC7E-4B2C-B13D-6E903EC3290F}" type="presParOf" srcId="{D0788659-171F-49C5-8269-167CFAEE298B}" destId="{7E46522D-CC7D-4D08-9BB2-D4FA913F4E69}" srcOrd="4" destOrd="0" presId="urn:microsoft.com/office/officeart/2005/8/layout/hierarchy1"/>
    <dgm:cxn modelId="{221885D2-1D18-472F-9519-32A0EBD92249}" type="presParOf" srcId="{D0788659-171F-49C5-8269-167CFAEE298B}" destId="{BC0C2A2B-6881-4011-AA6F-67CD4EED258C}" srcOrd="5" destOrd="0" presId="urn:microsoft.com/office/officeart/2005/8/layout/hierarchy1"/>
    <dgm:cxn modelId="{C4D0EA85-5526-456B-BA92-C7EAC40E6911}" type="presParOf" srcId="{BC0C2A2B-6881-4011-AA6F-67CD4EED258C}" destId="{75E3FE18-9DC6-4597-B453-5DC441B4DF7F}" srcOrd="0" destOrd="0" presId="urn:microsoft.com/office/officeart/2005/8/layout/hierarchy1"/>
    <dgm:cxn modelId="{6E0C9F69-DA98-4C95-AB37-D8CFDAEE3166}" type="presParOf" srcId="{75E3FE18-9DC6-4597-B453-5DC441B4DF7F}" destId="{09E41D52-6526-4B39-BF1E-43F15AC8B3CF}" srcOrd="0" destOrd="0" presId="urn:microsoft.com/office/officeart/2005/8/layout/hierarchy1"/>
    <dgm:cxn modelId="{647B686F-40B0-4135-99C6-C7ADBD91C24A}" type="presParOf" srcId="{75E3FE18-9DC6-4597-B453-5DC441B4DF7F}" destId="{0F2C6E04-A64F-4044-922A-0970C6E74497}" srcOrd="1" destOrd="0" presId="urn:microsoft.com/office/officeart/2005/8/layout/hierarchy1"/>
    <dgm:cxn modelId="{CE1F86AE-DCA0-4372-A524-B01C372957DF}" type="presParOf" srcId="{BC0C2A2B-6881-4011-AA6F-67CD4EED258C}" destId="{2AC85119-8A91-4FD2-9120-0A8ACF3D9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6522D-CC7D-4D08-9BB2-D4FA913F4E69}">
      <dsp:nvSpPr>
        <dsp:cNvPr id="0" name=""/>
        <dsp:cNvSpPr/>
      </dsp:nvSpPr>
      <dsp:spPr>
        <a:xfrm>
          <a:off x="4977370" y="1507580"/>
          <a:ext cx="1579011" cy="376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96"/>
              </a:lnTo>
              <a:lnTo>
                <a:pt x="1579011" y="255796"/>
              </a:lnTo>
              <a:lnTo>
                <a:pt x="1579011" y="376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28BE9-FF58-41A3-B54D-5EA41BFD8F6A}">
      <dsp:nvSpPr>
        <dsp:cNvPr id="0" name=""/>
        <dsp:cNvSpPr/>
      </dsp:nvSpPr>
      <dsp:spPr>
        <a:xfrm>
          <a:off x="4352460" y="1507580"/>
          <a:ext cx="624909" cy="442289"/>
        </a:xfrm>
        <a:custGeom>
          <a:avLst/>
          <a:gdLst/>
          <a:ahLst/>
          <a:cxnLst/>
          <a:rect l="0" t="0" r="0" b="0"/>
          <a:pathLst>
            <a:path>
              <a:moveTo>
                <a:pt x="624909" y="0"/>
              </a:moveTo>
              <a:lnTo>
                <a:pt x="624909" y="321346"/>
              </a:lnTo>
              <a:lnTo>
                <a:pt x="0" y="321346"/>
              </a:lnTo>
              <a:lnTo>
                <a:pt x="0" y="442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486B2-2036-4AAC-ABB6-EE4F7B0C2DB2}">
      <dsp:nvSpPr>
        <dsp:cNvPr id="0" name=""/>
        <dsp:cNvSpPr/>
      </dsp:nvSpPr>
      <dsp:spPr>
        <a:xfrm>
          <a:off x="2118271" y="2847015"/>
          <a:ext cx="3213969" cy="119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598"/>
              </a:lnTo>
              <a:lnTo>
                <a:pt x="3213969" y="1076598"/>
              </a:lnTo>
              <a:lnTo>
                <a:pt x="3213969" y="11975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F830F-7E3E-4496-9B0C-978CC6845051}">
      <dsp:nvSpPr>
        <dsp:cNvPr id="0" name=""/>
        <dsp:cNvSpPr/>
      </dsp:nvSpPr>
      <dsp:spPr>
        <a:xfrm>
          <a:off x="2118271" y="2847015"/>
          <a:ext cx="1630832" cy="1407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412"/>
              </a:lnTo>
              <a:lnTo>
                <a:pt x="1630832" y="1286412"/>
              </a:lnTo>
              <a:lnTo>
                <a:pt x="1630832" y="14073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A2DFC-67B3-45D1-976F-57990D7F3EDB}">
      <dsp:nvSpPr>
        <dsp:cNvPr id="0" name=""/>
        <dsp:cNvSpPr/>
      </dsp:nvSpPr>
      <dsp:spPr>
        <a:xfrm>
          <a:off x="2047203" y="2847015"/>
          <a:ext cx="91440" cy="1407355"/>
        </a:xfrm>
        <a:custGeom>
          <a:avLst/>
          <a:gdLst/>
          <a:ahLst/>
          <a:cxnLst/>
          <a:rect l="0" t="0" r="0" b="0"/>
          <a:pathLst>
            <a:path>
              <a:moveTo>
                <a:pt x="71068" y="0"/>
              </a:moveTo>
              <a:lnTo>
                <a:pt x="71068" y="1286412"/>
              </a:lnTo>
              <a:lnTo>
                <a:pt x="45720" y="1286412"/>
              </a:lnTo>
              <a:lnTo>
                <a:pt x="45720" y="14073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9AD0D-312B-439E-A10C-30D9A6CA2513}">
      <dsp:nvSpPr>
        <dsp:cNvPr id="0" name=""/>
        <dsp:cNvSpPr/>
      </dsp:nvSpPr>
      <dsp:spPr>
        <a:xfrm>
          <a:off x="997067" y="2847015"/>
          <a:ext cx="1121203" cy="477463"/>
        </a:xfrm>
        <a:custGeom>
          <a:avLst/>
          <a:gdLst/>
          <a:ahLst/>
          <a:cxnLst/>
          <a:rect l="0" t="0" r="0" b="0"/>
          <a:pathLst>
            <a:path>
              <a:moveTo>
                <a:pt x="1121203" y="0"/>
              </a:moveTo>
              <a:lnTo>
                <a:pt x="1121203" y="356521"/>
              </a:lnTo>
              <a:lnTo>
                <a:pt x="0" y="356521"/>
              </a:lnTo>
              <a:lnTo>
                <a:pt x="0" y="477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C1173-7EAE-4CEE-AB5F-FA77AA609306}">
      <dsp:nvSpPr>
        <dsp:cNvPr id="0" name=""/>
        <dsp:cNvSpPr/>
      </dsp:nvSpPr>
      <dsp:spPr>
        <a:xfrm>
          <a:off x="2118271" y="1461860"/>
          <a:ext cx="2859099" cy="91440"/>
        </a:xfrm>
        <a:custGeom>
          <a:avLst/>
          <a:gdLst/>
          <a:ahLst/>
          <a:cxnLst/>
          <a:rect l="0" t="0" r="0" b="0"/>
          <a:pathLst>
            <a:path>
              <a:moveTo>
                <a:pt x="2859099" y="45720"/>
              </a:moveTo>
              <a:lnTo>
                <a:pt x="0" y="45720"/>
              </a:lnTo>
              <a:lnTo>
                <a:pt x="0" y="56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800AD-C327-445D-8183-42890A9513ED}">
      <dsp:nvSpPr>
        <dsp:cNvPr id="0" name=""/>
        <dsp:cNvSpPr/>
      </dsp:nvSpPr>
      <dsp:spPr>
        <a:xfrm>
          <a:off x="4103418" y="516168"/>
          <a:ext cx="1747904" cy="991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1247B-6B70-4C4B-8A35-7722FB136855}">
      <dsp:nvSpPr>
        <dsp:cNvPr id="0" name=""/>
        <dsp:cNvSpPr/>
      </dsp:nvSpPr>
      <dsp:spPr>
        <a:xfrm>
          <a:off x="4248477" y="653973"/>
          <a:ext cx="1747904" cy="991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Plenário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(Corpo de Conselheiros – 18 membros)</a:t>
          </a:r>
        </a:p>
      </dsp:txBody>
      <dsp:txXfrm>
        <a:off x="4277514" y="683010"/>
        <a:ext cx="1689830" cy="933338"/>
      </dsp:txXfrm>
    </dsp:sp>
    <dsp:sp modelId="{9E8BF1C6-1931-4C8B-A5AB-11B43074CA10}">
      <dsp:nvSpPr>
        <dsp:cNvPr id="0" name=""/>
        <dsp:cNvSpPr/>
      </dsp:nvSpPr>
      <dsp:spPr>
        <a:xfrm>
          <a:off x="1368148" y="1518063"/>
          <a:ext cx="1500245" cy="1328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52888-4A64-4E11-BA06-C647312E04A7}">
      <dsp:nvSpPr>
        <dsp:cNvPr id="0" name=""/>
        <dsp:cNvSpPr/>
      </dsp:nvSpPr>
      <dsp:spPr>
        <a:xfrm>
          <a:off x="1513206" y="1655869"/>
          <a:ext cx="1500245" cy="1328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Diretoria Executiva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Presidente (a)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Secretário (a)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Tesoureiro (a)</a:t>
          </a:r>
        </a:p>
      </dsp:txBody>
      <dsp:txXfrm>
        <a:off x="1552130" y="1694793"/>
        <a:ext cx="1422397" cy="1251103"/>
      </dsp:txXfrm>
    </dsp:sp>
    <dsp:sp modelId="{D6C2F746-69C9-40FF-9B83-1CDB66C6B875}">
      <dsp:nvSpPr>
        <dsp:cNvPr id="0" name=""/>
        <dsp:cNvSpPr/>
      </dsp:nvSpPr>
      <dsp:spPr>
        <a:xfrm>
          <a:off x="142972" y="3324479"/>
          <a:ext cx="1708190" cy="640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12B78-E880-4283-BB30-BFABFE0408C0}">
      <dsp:nvSpPr>
        <dsp:cNvPr id="0" name=""/>
        <dsp:cNvSpPr/>
      </dsp:nvSpPr>
      <dsp:spPr>
        <a:xfrm>
          <a:off x="288031" y="3462284"/>
          <a:ext cx="1708190" cy="640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Funcionários (Jurídico, fiscalização, atendimento)</a:t>
          </a:r>
        </a:p>
      </dsp:txBody>
      <dsp:txXfrm>
        <a:off x="306782" y="3481035"/>
        <a:ext cx="1670688" cy="602717"/>
      </dsp:txXfrm>
    </dsp:sp>
    <dsp:sp modelId="{EE3BF99C-489A-4526-812F-B2E77ECDC250}">
      <dsp:nvSpPr>
        <dsp:cNvPr id="0" name=""/>
        <dsp:cNvSpPr/>
      </dsp:nvSpPr>
      <dsp:spPr>
        <a:xfrm>
          <a:off x="1440159" y="4254370"/>
          <a:ext cx="1305526" cy="53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47197-717B-4057-A341-99A8339C3BB5}">
      <dsp:nvSpPr>
        <dsp:cNvPr id="0" name=""/>
        <dsp:cNvSpPr/>
      </dsp:nvSpPr>
      <dsp:spPr>
        <a:xfrm>
          <a:off x="1585218" y="4392176"/>
          <a:ext cx="1305526" cy="53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da Diretoria Executiva</a:t>
          </a:r>
          <a:endParaRPr lang="pt-BR" sz="1300" kern="1200" dirty="0"/>
        </a:p>
      </dsp:txBody>
      <dsp:txXfrm>
        <a:off x="1600946" y="4407904"/>
        <a:ext cx="1274070" cy="505526"/>
      </dsp:txXfrm>
    </dsp:sp>
    <dsp:sp modelId="{132023BE-DDF6-4CE6-939B-C1B64A12D46D}">
      <dsp:nvSpPr>
        <dsp:cNvPr id="0" name=""/>
        <dsp:cNvSpPr/>
      </dsp:nvSpPr>
      <dsp:spPr>
        <a:xfrm>
          <a:off x="3096340" y="4254370"/>
          <a:ext cx="1305526" cy="82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A64FA-1A0F-4507-B8EF-DCFD304A684C}">
      <dsp:nvSpPr>
        <dsp:cNvPr id="0" name=""/>
        <dsp:cNvSpPr/>
      </dsp:nvSpPr>
      <dsp:spPr>
        <a:xfrm>
          <a:off x="3241399" y="4392176"/>
          <a:ext cx="1305526" cy="829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Jurídica e Contábil</a:t>
          </a:r>
        </a:p>
      </dsp:txBody>
      <dsp:txXfrm>
        <a:off x="3265680" y="4416457"/>
        <a:ext cx="1256964" cy="780447"/>
      </dsp:txXfrm>
    </dsp:sp>
    <dsp:sp modelId="{97AF6193-82DF-4593-8406-320E1DB7C3EE}">
      <dsp:nvSpPr>
        <dsp:cNvPr id="0" name=""/>
        <dsp:cNvSpPr/>
      </dsp:nvSpPr>
      <dsp:spPr>
        <a:xfrm>
          <a:off x="4679477" y="4044556"/>
          <a:ext cx="1305526" cy="82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9B456-3C4B-4620-8F53-A936882FF45D}">
      <dsp:nvSpPr>
        <dsp:cNvPr id="0" name=""/>
        <dsp:cNvSpPr/>
      </dsp:nvSpPr>
      <dsp:spPr>
        <a:xfrm>
          <a:off x="4824535" y="4182362"/>
          <a:ext cx="1305526" cy="829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Prestadores de Serviços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(Informática, Serviços Gerais)</a:t>
          </a:r>
        </a:p>
      </dsp:txBody>
      <dsp:txXfrm>
        <a:off x="4848816" y="4206643"/>
        <a:ext cx="1256964" cy="780447"/>
      </dsp:txXfrm>
    </dsp:sp>
    <dsp:sp modelId="{9E6E9D10-469C-4312-82AB-44CCCF51AB18}">
      <dsp:nvSpPr>
        <dsp:cNvPr id="0" name=""/>
        <dsp:cNvSpPr/>
      </dsp:nvSpPr>
      <dsp:spPr>
        <a:xfrm>
          <a:off x="3442828" y="1949869"/>
          <a:ext cx="1819264" cy="1249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9B15B-05E3-42CD-990E-CB0DF47F6D33}">
      <dsp:nvSpPr>
        <dsp:cNvPr id="0" name=""/>
        <dsp:cNvSpPr/>
      </dsp:nvSpPr>
      <dsp:spPr>
        <a:xfrm>
          <a:off x="3587887" y="2087675"/>
          <a:ext cx="1819264" cy="1249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Comissões Permanentes e Provisórias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(CPL, CORED, COREFI, CTC..) </a:t>
          </a:r>
        </a:p>
      </dsp:txBody>
      <dsp:txXfrm>
        <a:off x="3624497" y="2124285"/>
        <a:ext cx="1746044" cy="1176735"/>
      </dsp:txXfrm>
    </dsp:sp>
    <dsp:sp modelId="{09E41D52-6526-4B39-BF1E-43F15AC8B3CF}">
      <dsp:nvSpPr>
        <dsp:cNvPr id="0" name=""/>
        <dsp:cNvSpPr/>
      </dsp:nvSpPr>
      <dsp:spPr>
        <a:xfrm>
          <a:off x="5903618" y="1884319"/>
          <a:ext cx="1305526" cy="829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C6E04-A64F-4044-922A-0970C6E74497}">
      <dsp:nvSpPr>
        <dsp:cNvPr id="0" name=""/>
        <dsp:cNvSpPr/>
      </dsp:nvSpPr>
      <dsp:spPr>
        <a:xfrm>
          <a:off x="6048677" y="2022125"/>
          <a:ext cx="1305526" cy="829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Assessoria do Corpo de Conselheiros</a:t>
          </a:r>
        </a:p>
      </dsp:txBody>
      <dsp:txXfrm>
        <a:off x="6072958" y="2046406"/>
        <a:ext cx="1256964" cy="780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4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81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4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01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05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22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60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70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03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9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87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A2C8-C61C-4BBE-BE64-FA6D8C9B852D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E51C9-D39D-438A-9B3D-4B55F2482F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1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38640797"/>
              </p:ext>
            </p:extLst>
          </p:nvPr>
        </p:nvGraphicFramePr>
        <p:xfrm>
          <a:off x="683568" y="404664"/>
          <a:ext cx="78488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697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69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</dc:creator>
  <cp:lastModifiedBy>Ana Dorzee</cp:lastModifiedBy>
  <cp:revision>6</cp:revision>
  <dcterms:created xsi:type="dcterms:W3CDTF">2020-02-17T16:45:47Z</dcterms:created>
  <dcterms:modified xsi:type="dcterms:W3CDTF">2021-03-30T17:06:13Z</dcterms:modified>
</cp:coreProperties>
</file>